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en-US" altLang="ja-JP" smtClean="0"/>
              <a:t>Click to edit Master subtitle style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652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863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456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1795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321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8166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737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9924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027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25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en-US" altLang="ja-JP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743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mtClean="0"/>
              <a:t>Click to edit Master title style</a:t>
            </a:r>
            <a:endParaRPr kumimoji="1" lang="ja-JP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en-US" altLang="ja-JP" smtClean="0"/>
              <a:t>Click to edit Master text styles</a:t>
            </a:r>
          </a:p>
          <a:p>
            <a:pPr lvl="1"/>
            <a:r>
              <a:rPr kumimoji="1" lang="en-US" altLang="ja-JP" smtClean="0"/>
              <a:t>Second level</a:t>
            </a:r>
          </a:p>
          <a:p>
            <a:pPr lvl="2"/>
            <a:r>
              <a:rPr kumimoji="1" lang="en-US" altLang="ja-JP" smtClean="0"/>
              <a:t>Third level</a:t>
            </a:r>
          </a:p>
          <a:p>
            <a:pPr lvl="3"/>
            <a:r>
              <a:rPr kumimoji="1" lang="en-US" altLang="ja-JP" smtClean="0"/>
              <a:t>Fourth level</a:t>
            </a:r>
          </a:p>
          <a:p>
            <a:pPr lvl="4"/>
            <a:r>
              <a:rPr kumimoji="1" lang="en-US" altLang="ja-JP" smtClean="0"/>
              <a:t>Fifth level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70BFA-796D-43CF-AE30-6A48D85AB2D6}" type="datetimeFigureOut">
              <a:rPr kumimoji="1" lang="ja-JP" altLang="en-US" smtClean="0"/>
              <a:t>2013/10/24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D70E8-BD4A-49BD-BEF7-B29263E069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325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dailynewsagency.com/2012/08/25/pokemon-if-they-were-created-by-tim-7mv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92D050"/>
                </a:solidFill>
              </a:rPr>
              <a:t>Design Brief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487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About Us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053"/>
            <a:ext cx="9404684" cy="50139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We are specialized in </a:t>
            </a:r>
            <a:r>
              <a:rPr kumimoji="1"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Utility/Light Applications 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such as Battery Saver, Signal Booster, Diet Diary, Alarm, Mirror, </a:t>
            </a:r>
            <a:r>
              <a:rPr kumimoji="1" lang="en-US" altLang="ja-JP" sz="2400" dirty="0" err="1" smtClean="0">
                <a:solidFill>
                  <a:schemeClr val="bg1">
                    <a:lumMod val="50000"/>
                  </a:schemeClr>
                </a:solidFill>
              </a:rPr>
              <a:t>Reversi</a:t>
            </a:r>
            <a:r>
              <a:rPr kumimoji="1"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, Othello etc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…..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altLang="ja-JP" sz="24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We have launched more than 20+ Applications in such categories.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We are ranked as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No.3 Developer in Japan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(except Game categories)</a:t>
            </a:r>
          </a:p>
          <a:p>
            <a:pPr marL="0" indent="0">
              <a:buNone/>
            </a:pP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What’s Unique About us?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Main Target :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Light Smartphone Users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( </a:t>
            </a:r>
            <a:r>
              <a:rPr lang="en-US" altLang="ja-JP" sz="2400" dirty="0" err="1" smtClean="0">
                <a:solidFill>
                  <a:schemeClr val="bg1">
                    <a:lumMod val="50000"/>
                  </a:schemeClr>
                </a:solidFill>
              </a:rPr>
              <a:t>esp.Women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, Kids)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Concept :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Simplify Utility Tools 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that is way to difficult for light users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Fun-to-Use : Along with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localized characters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navigating how-to-use, 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                      users can </a:t>
            </a:r>
            <a:r>
              <a:rPr lang="en-US" altLang="ja-JP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enjoy</a:t>
            </a: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> using Utility apps </a:t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</a:rPr>
            </a:br>
            <a:endParaRPr kumimoji="1" lang="ja-JP" altLang="en-US" sz="2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176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What we’re seeking…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053"/>
            <a:ext cx="10515600" cy="501391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Seeking to localize characters </a:t>
            </a:r>
            <a:r>
              <a:rPr lang="en-US" altLang="ja-JP" dirty="0" smtClean="0"/>
              <a:t>used in Utility Application so that smartphone light users will be fond of our utility applications.</a:t>
            </a:r>
            <a:br>
              <a:rPr lang="en-US" altLang="ja-JP" dirty="0" smtClean="0"/>
            </a:br>
            <a:endParaRPr kumimoji="1" lang="ja-JP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919538"/>
            <a:ext cx="3668049" cy="36336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2253916"/>
            <a:ext cx="3668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JAPAN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263" y="2919537"/>
            <a:ext cx="3668049" cy="36336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26179" y="2253916"/>
            <a:ext cx="36680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</a:rPr>
              <a:t>USA</a:t>
            </a:r>
            <a:endParaRPr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339263" y="3256548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9" name="Rectangle 8"/>
          <p:cNvSpPr/>
          <p:nvPr/>
        </p:nvSpPr>
        <p:spPr>
          <a:xfrm>
            <a:off x="8450178" y="3256548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0" name="Rectangle 9"/>
          <p:cNvSpPr/>
          <p:nvPr/>
        </p:nvSpPr>
        <p:spPr>
          <a:xfrm>
            <a:off x="9538245" y="3256547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1" name="Rectangle 10"/>
          <p:cNvSpPr/>
          <p:nvPr/>
        </p:nvSpPr>
        <p:spPr>
          <a:xfrm>
            <a:off x="7339263" y="4307432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2" name="Rectangle 11"/>
          <p:cNvSpPr/>
          <p:nvPr/>
        </p:nvSpPr>
        <p:spPr>
          <a:xfrm>
            <a:off x="8427329" y="4307432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3" name="Rectangle 12"/>
          <p:cNvSpPr/>
          <p:nvPr/>
        </p:nvSpPr>
        <p:spPr>
          <a:xfrm>
            <a:off x="9538245" y="5322471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4" name="Rectangle 13"/>
          <p:cNvSpPr/>
          <p:nvPr/>
        </p:nvSpPr>
        <p:spPr>
          <a:xfrm>
            <a:off x="9538245" y="4289509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5" name="Rectangle 14"/>
          <p:cNvSpPr/>
          <p:nvPr/>
        </p:nvSpPr>
        <p:spPr>
          <a:xfrm>
            <a:off x="8427329" y="5322471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6" name="Rectangle 15"/>
          <p:cNvSpPr/>
          <p:nvPr/>
        </p:nvSpPr>
        <p:spPr>
          <a:xfrm>
            <a:off x="7339263" y="5322471"/>
            <a:ext cx="729915" cy="7299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4400" b="1" dirty="0" smtClean="0"/>
              <a:t>?</a:t>
            </a:r>
            <a:endParaRPr kumimoji="1" lang="ja-JP" altLang="en-US" sz="4400" b="1" dirty="0"/>
          </a:p>
        </p:txBody>
      </p:sp>
      <p:sp>
        <p:nvSpPr>
          <p:cNvPr id="17" name="Right Arrow 16"/>
          <p:cNvSpPr/>
          <p:nvPr/>
        </p:nvSpPr>
        <p:spPr>
          <a:xfrm>
            <a:off x="4708358" y="3703976"/>
            <a:ext cx="2101516" cy="17628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35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Target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053"/>
            <a:ext cx="10515600" cy="5013910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Main Target : </a:t>
            </a:r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</a:rPr>
              <a:t>18-35 years old Woman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Sub Target : </a:t>
            </a:r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</a:rPr>
              <a:t>18-35 years old Man not really familiar with Phone Settings</a:t>
            </a:r>
          </a:p>
          <a:p>
            <a:pPr marL="0" indent="0">
              <a:buNone/>
            </a:pPr>
            <a:endParaRPr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Familiar with :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Apps : FACEBOOK, ANGRY BIRDS, CANDY CRUSH SAGA…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en-US" altLang="ja-JP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US" altLang="ja-JP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Not Familiar with : 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Apps : BATTERY SAVER, TASK KILLER, SIGNAL BOOSTER….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Words : RAM, MB, GB, HARD DISK, SYSTEM UPDATE, all those geeky words.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799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Design Requirements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1074"/>
            <a:ext cx="10515600" cy="501391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ja-JP" dirty="0" smtClean="0"/>
              <a:t>MUST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Characters that women in USA will really like.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Characters that men in USA will not dislike.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NICE TO HAVE</a:t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Unisex Character (</a:t>
            </a:r>
            <a:r>
              <a:rPr lang="en-US" altLang="ja-JP" dirty="0" err="1" smtClean="0">
                <a:solidFill>
                  <a:schemeClr val="bg1">
                    <a:lumMod val="50000"/>
                  </a:schemeClr>
                </a:solidFill>
              </a:rPr>
              <a:t>i.e.Women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 will like, men will not dislike)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Easy-to-modify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Simple story along with characters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DON’T</a:t>
            </a:r>
            <a:br>
              <a:rPr lang="en-US" altLang="ja-JP" dirty="0" smtClean="0"/>
            </a:br>
            <a:r>
              <a:rPr lang="en-US" altLang="ja-JP" dirty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o childish characters that only children in USA will like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100% COPY. We don’t want to violate the copyright.</a:t>
            </a:r>
            <a:b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</a:rPr>
              <a:t>Use human as character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578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We want….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69426"/>
            <a:ext cx="10515600" cy="501391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ja-JP" sz="4000" dirty="0" smtClean="0"/>
              <a:t>1.   TIM-BURTON LIKE CHARACTER ×2</a:t>
            </a:r>
          </a:p>
          <a:p>
            <a:pPr marL="0" indent="0">
              <a:buNone/>
            </a:pPr>
            <a:r>
              <a:rPr lang="en-US" altLang="ja-JP" sz="4000" dirty="0" smtClean="0"/>
              <a:t>2.  SOMETHING FROM YOU! ×1 (Be sure about </a:t>
            </a:r>
            <a:r>
              <a:rPr lang="en-US" altLang="ja-JP" sz="4000" dirty="0" err="1" smtClean="0"/>
              <a:t>Target&amp;Requirements</a:t>
            </a:r>
            <a:r>
              <a:rPr lang="en-US" altLang="ja-JP" sz="4000" dirty="0" smtClean="0"/>
              <a:t>)</a:t>
            </a:r>
          </a:p>
          <a:p>
            <a:pPr marL="742950" indent="-742950">
              <a:buAutoNum type="arabicPeriod"/>
            </a:pPr>
            <a:endParaRPr lang="en-US" altLang="ja-JP" sz="4000" dirty="0"/>
          </a:p>
          <a:p>
            <a:pPr marL="0" indent="0">
              <a:buNone/>
            </a:pPr>
            <a:r>
              <a:rPr lang="en-US" altLang="ja-JP" sz="4000" dirty="0" smtClean="0">
                <a:solidFill>
                  <a:schemeClr val="bg1">
                    <a:lumMod val="50000"/>
                  </a:schemeClr>
                </a:solidFill>
              </a:rPr>
              <a:t>Design sample details follow….</a:t>
            </a: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r>
              <a:rPr lang="en-US" altLang="ja-JP" sz="40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altLang="ja-JP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altLang="ja-JP" sz="4000" dirty="0" smtClean="0"/>
              <a:t/>
            </a:r>
            <a:br>
              <a:rPr lang="en-US" altLang="ja-JP" sz="4000" dirty="0" smtClean="0"/>
            </a:b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48329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Tim Burton Like Character ×2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1052" y="6145814"/>
            <a:ext cx="11269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u="sng" dirty="0" smtClean="0">
                <a:solidFill>
                  <a:schemeClr val="bg1">
                    <a:lumMod val="50000"/>
                  </a:schemeClr>
                </a:solidFill>
              </a:rPr>
              <a:t>We like this one ! </a:t>
            </a:r>
            <a:r>
              <a:rPr lang="en-US" altLang="ja-JP" dirty="0" smtClean="0">
                <a:hlinkClick r:id="rId2"/>
              </a:rPr>
              <a:t>http://dailynewsagency.com/2012/08/25/pokemon-if-they-were-created-by-tim-7mv/</a:t>
            </a:r>
            <a:endParaRPr lang="ja-JP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52" y="1153026"/>
            <a:ext cx="6948012" cy="39082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4496" y="396124"/>
            <a:ext cx="2686452" cy="364676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576" y="3103915"/>
            <a:ext cx="2368408" cy="288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17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8566"/>
            <a:ext cx="10515600" cy="748245"/>
          </a:xfrm>
        </p:spPr>
        <p:txBody>
          <a:bodyPr/>
          <a:lstStyle/>
          <a:p>
            <a:r>
              <a:rPr lang="en-US" altLang="ja-JP" dirty="0" smtClean="0">
                <a:solidFill>
                  <a:srgbClr val="92D050"/>
                </a:solidFill>
              </a:rPr>
              <a:t>Something from you! ×1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02506" y="2133600"/>
            <a:ext cx="3649578" cy="364957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3900" b="1" dirty="0" smtClean="0"/>
              <a:t>?</a:t>
            </a:r>
            <a:endParaRPr kumimoji="1" lang="ja-JP" altLang="en-US" sz="239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7621" y="1074821"/>
            <a:ext cx="1114926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MUST : Character that fits into USA Culture</a:t>
            </a:r>
            <a:b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Inspiration : Zombie </a:t>
            </a:r>
            <a:r>
              <a:rPr kumimoji="1" lang="en-US" altLang="ja-JP" sz="2800" dirty="0" err="1" smtClean="0">
                <a:solidFill>
                  <a:schemeClr val="bg1">
                    <a:lumMod val="50000"/>
                  </a:schemeClr>
                </a:solidFill>
              </a:rPr>
              <a:t>vs</a:t>
            </a:r>
            <a:r>
              <a:rPr kumimoji="1" lang="en-US" altLang="ja-JP" sz="2800" dirty="0" smtClean="0">
                <a:solidFill>
                  <a:schemeClr val="bg1">
                    <a:lumMod val="50000"/>
                  </a:schemeClr>
                </a:solidFill>
              </a:rPr>
              <a:t> Plants, Alien, South Park, Simpsons, Sponge Bob…. </a:t>
            </a:r>
            <a:endParaRPr kumimoji="1" lang="ja-JP" altLang="en-US" sz="2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7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136</Words>
  <Application>Microsoft Office PowerPoint</Application>
  <PresentationFormat>Widescreen</PresentationFormat>
  <Paragraphs>35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Office Theme</vt:lpstr>
      <vt:lpstr>Design Brief</vt:lpstr>
      <vt:lpstr>About Us</vt:lpstr>
      <vt:lpstr>What we’re seeking…</vt:lpstr>
      <vt:lpstr>Target</vt:lpstr>
      <vt:lpstr>Design Requirements</vt:lpstr>
      <vt:lpstr>We want….</vt:lpstr>
      <vt:lpstr>Tim Burton Like Character ×2</vt:lpstr>
      <vt:lpstr>Something from you! ×1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Brief</dc:title>
  <dc:creator>fmkpro1984</dc:creator>
  <cp:lastModifiedBy>fmkpro1984</cp:lastModifiedBy>
  <cp:revision>14</cp:revision>
  <dcterms:created xsi:type="dcterms:W3CDTF">2013-10-25T03:01:53Z</dcterms:created>
  <dcterms:modified xsi:type="dcterms:W3CDTF">2013-10-25T04:59:53Z</dcterms:modified>
</cp:coreProperties>
</file>